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3" r:id="rId23"/>
    <p:sldId id="284" r:id="rId24"/>
    <p:sldId id="282" r:id="rId25"/>
    <p:sldId id="281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AB22C-4843-4069-9562-4EB5B47EDF9C}" type="datetimeFigureOut">
              <a:rPr lang="ru-RU" smtClean="0"/>
              <a:pPr/>
              <a:t>28.09.2014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FD49C-AC41-4026-814B-576CDA625DB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Регуляризация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</a:t>
            </a:r>
            <a:r>
              <a:rPr lang="ru-RU" dirty="0" smtClean="0">
                <a:solidFill>
                  <a:schemeClr val="tx1"/>
                </a:solidFill>
              </a:rPr>
              <a:t>о Годунову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3556" name="Picture 4" descr="доклад_Page_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4580" name="Picture 4" descr="доклад_Page_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5604" name="Picture 4" descr="доклад_Page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6628" name="Picture 4" descr="доклад_Page_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7652" name="Picture 4" descr="доклад_Page_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8676" name="Picture 4" descr="доклад_Page_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9700" name="Picture 4" descr="доклад_Page_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0724" name="Picture 4" descr="доклад_Page_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1748" name="Picture 4" descr="доклад_Page_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2772" name="Picture 4" descr="доклад_Page_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706438"/>
          </a:xfrm>
          <a:solidFill>
            <a:srgbClr val="33CCCC"/>
          </a:solidFill>
        </p:spPr>
        <p:txBody>
          <a:bodyPr/>
          <a:lstStyle/>
          <a:p>
            <a:pPr eaLnBrk="1" hangingPunct="1"/>
            <a:r>
              <a:rPr lang="ru-RU" sz="2400" smtClean="0">
                <a:solidFill>
                  <a:srgbClr val="0033CC"/>
                </a:solidFill>
              </a:rPr>
              <a:t>Идея регуляризации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1188" y="692150"/>
            <a:ext cx="4038600" cy="5360988"/>
          </a:xfrm>
          <a:solidFill>
            <a:srgbClr val="99FF79"/>
          </a:solidFill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787900" y="692150"/>
            <a:ext cx="4038600" cy="5360988"/>
          </a:xfrm>
          <a:solidFill>
            <a:srgbClr val="FFFF66"/>
          </a:solidFill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611188" y="3284538"/>
            <a:ext cx="40322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4787900" y="3284538"/>
            <a:ext cx="40322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843213" y="692150"/>
            <a:ext cx="1844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>
                <a:solidFill>
                  <a:srgbClr val="0033CC"/>
                </a:solidFill>
              </a:rPr>
              <a:t>Физическая</a:t>
            </a:r>
          </a:p>
          <a:p>
            <a:pPr algn="ctr"/>
            <a:r>
              <a:rPr lang="ru-RU" sz="2400">
                <a:solidFill>
                  <a:srgbClr val="0033CC"/>
                </a:solidFill>
              </a:rPr>
              <a:t>задача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6953250" y="692150"/>
            <a:ext cx="1844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>
                <a:solidFill>
                  <a:srgbClr val="0033CC"/>
                </a:solidFill>
              </a:rPr>
              <a:t>Физическая</a:t>
            </a:r>
          </a:p>
          <a:p>
            <a:pPr algn="ctr"/>
            <a:r>
              <a:rPr lang="ru-RU" sz="2400">
                <a:solidFill>
                  <a:srgbClr val="0033CC"/>
                </a:solidFill>
              </a:rPr>
              <a:t>задача</a:t>
            </a:r>
          </a:p>
        </p:txBody>
      </p:sp>
      <p:sp>
        <p:nvSpPr>
          <p:cNvPr id="14345" name="AutoShape 9"/>
          <p:cNvSpPr>
            <a:spLocks noChangeArrowheads="1"/>
          </p:cNvSpPr>
          <p:nvPr/>
        </p:nvSpPr>
        <p:spPr bwMode="auto">
          <a:xfrm>
            <a:off x="611188" y="1412875"/>
            <a:ext cx="1800225" cy="107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46" name="AutoShape 10"/>
          <p:cNvSpPr>
            <a:spLocks noChangeArrowheads="1"/>
          </p:cNvSpPr>
          <p:nvPr/>
        </p:nvSpPr>
        <p:spPr bwMode="auto">
          <a:xfrm>
            <a:off x="4787900" y="1412875"/>
            <a:ext cx="1800225" cy="107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47" name="AutoShape 11"/>
          <p:cNvSpPr>
            <a:spLocks noChangeArrowheads="1"/>
          </p:cNvSpPr>
          <p:nvPr/>
        </p:nvSpPr>
        <p:spPr bwMode="auto">
          <a:xfrm>
            <a:off x="4787900" y="3933825"/>
            <a:ext cx="1800225" cy="1079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124075" y="3284538"/>
            <a:ext cx="2555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>
                <a:solidFill>
                  <a:srgbClr val="0033CC"/>
                </a:solidFill>
              </a:rPr>
              <a:t>Математическая</a:t>
            </a:r>
          </a:p>
          <a:p>
            <a:pPr algn="ctr"/>
            <a:r>
              <a:rPr lang="ru-RU" sz="2400">
                <a:solidFill>
                  <a:srgbClr val="0033CC"/>
                </a:solidFill>
              </a:rPr>
              <a:t>задача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6300788" y="3284538"/>
            <a:ext cx="2555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>
                <a:solidFill>
                  <a:srgbClr val="0033CC"/>
                </a:solidFill>
              </a:rPr>
              <a:t>Математическая</a:t>
            </a:r>
          </a:p>
          <a:p>
            <a:pPr algn="ctr"/>
            <a:r>
              <a:rPr lang="ru-RU" sz="2400">
                <a:solidFill>
                  <a:srgbClr val="0033CC"/>
                </a:solidFill>
              </a:rPr>
              <a:t>задача</a:t>
            </a:r>
          </a:p>
        </p:txBody>
      </p:sp>
      <p:sp>
        <p:nvSpPr>
          <p:cNvPr id="14350" name="AutoShape 14"/>
          <p:cNvSpPr>
            <a:spLocks noChangeArrowheads="1"/>
          </p:cNvSpPr>
          <p:nvPr/>
        </p:nvSpPr>
        <p:spPr bwMode="auto">
          <a:xfrm rot="-1645818">
            <a:off x="900113" y="1484313"/>
            <a:ext cx="1366837" cy="9144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1" name="AutoShape 15"/>
          <p:cNvSpPr>
            <a:spLocks noChangeArrowheads="1"/>
          </p:cNvSpPr>
          <p:nvPr/>
        </p:nvSpPr>
        <p:spPr bwMode="auto">
          <a:xfrm rot="-1645818">
            <a:off x="827088" y="3933825"/>
            <a:ext cx="1366837" cy="9144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2" name="AutoShape 16"/>
          <p:cNvSpPr>
            <a:spLocks noChangeArrowheads="1"/>
          </p:cNvSpPr>
          <p:nvPr/>
        </p:nvSpPr>
        <p:spPr bwMode="auto">
          <a:xfrm rot="-1645818">
            <a:off x="5076825" y="4005263"/>
            <a:ext cx="1366838" cy="9144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3" name="AutoShape 17"/>
          <p:cNvSpPr>
            <a:spLocks noChangeArrowheads="1"/>
          </p:cNvSpPr>
          <p:nvPr/>
        </p:nvSpPr>
        <p:spPr bwMode="auto">
          <a:xfrm rot="-1645818">
            <a:off x="5003800" y="1484313"/>
            <a:ext cx="1366838" cy="914400"/>
          </a:xfrm>
          <a:prstGeom prst="irregularSeal1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755650" y="5157788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971550" y="5013325"/>
            <a:ext cx="431800" cy="433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1116013" y="5373688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5435600" y="5300663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6084888" y="5300663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5795963" y="5516563"/>
            <a:ext cx="43180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1116013" y="5373688"/>
            <a:ext cx="17748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b="1">
                <a:solidFill>
                  <a:srgbClr val="0033CC"/>
                </a:solidFill>
              </a:rPr>
              <a:t>Стандартные </a:t>
            </a:r>
          </a:p>
          <a:p>
            <a:pPr algn="ctr"/>
            <a:r>
              <a:rPr lang="ru-RU" b="1">
                <a:solidFill>
                  <a:srgbClr val="0033CC"/>
                </a:solidFill>
              </a:rPr>
              <a:t>методы</a:t>
            </a:r>
          </a:p>
        </p:txBody>
      </p:sp>
      <p:sp>
        <p:nvSpPr>
          <p:cNvPr id="14361" name="AutoShape 25"/>
          <p:cNvSpPr>
            <a:spLocks noChangeArrowheads="1"/>
          </p:cNvSpPr>
          <p:nvPr/>
        </p:nvSpPr>
        <p:spPr bwMode="auto">
          <a:xfrm>
            <a:off x="3059113" y="4437063"/>
            <a:ext cx="649287" cy="647700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2" name="AutoShape 26"/>
          <p:cNvSpPr>
            <a:spLocks noChangeArrowheads="1"/>
          </p:cNvSpPr>
          <p:nvPr/>
        </p:nvSpPr>
        <p:spPr bwMode="auto">
          <a:xfrm>
            <a:off x="2987675" y="3933825"/>
            <a:ext cx="914400" cy="9144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123" name="AutoShape 27"/>
          <p:cNvSpPr>
            <a:spLocks noChangeArrowheads="1"/>
          </p:cNvSpPr>
          <p:nvPr/>
        </p:nvSpPr>
        <p:spPr bwMode="auto">
          <a:xfrm>
            <a:off x="3563938" y="4221163"/>
            <a:ext cx="647700" cy="647700"/>
          </a:xfrm>
          <a:prstGeom prst="star5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</a:endParaRPr>
          </a:p>
        </p:txBody>
      </p:sp>
      <p:sp>
        <p:nvSpPr>
          <p:cNvPr id="14364" name="Text Box 28"/>
          <p:cNvSpPr txBox="1">
            <a:spLocks noChangeArrowheads="1"/>
          </p:cNvSpPr>
          <p:nvPr/>
        </p:nvSpPr>
        <p:spPr bwMode="auto">
          <a:xfrm>
            <a:off x="3419475" y="4797425"/>
            <a:ext cx="1212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0033CC"/>
                </a:solidFill>
              </a:rPr>
              <a:t>“</a:t>
            </a:r>
            <a:r>
              <a:rPr lang="ru-RU" b="1">
                <a:solidFill>
                  <a:srgbClr val="0033CC"/>
                </a:solidFill>
              </a:rPr>
              <a:t>Тонкие</a:t>
            </a:r>
            <a:r>
              <a:rPr lang="en-US" b="1">
                <a:solidFill>
                  <a:srgbClr val="0033CC"/>
                </a:solidFill>
              </a:rPr>
              <a:t>”</a:t>
            </a:r>
            <a:endParaRPr lang="ru-RU" b="1">
              <a:solidFill>
                <a:srgbClr val="0033CC"/>
              </a:solidFill>
            </a:endParaRPr>
          </a:p>
          <a:p>
            <a:pPr algn="ctr"/>
            <a:r>
              <a:rPr lang="ru-RU" b="1">
                <a:solidFill>
                  <a:srgbClr val="0033CC"/>
                </a:solidFill>
              </a:rPr>
              <a:t>методы</a:t>
            </a:r>
          </a:p>
        </p:txBody>
      </p:sp>
      <p:sp>
        <p:nvSpPr>
          <p:cNvPr id="14365" name="AutoShape 29"/>
          <p:cNvSpPr>
            <a:spLocks noChangeArrowheads="1"/>
          </p:cNvSpPr>
          <p:nvPr/>
        </p:nvSpPr>
        <p:spPr bwMode="auto">
          <a:xfrm>
            <a:off x="1187450" y="2636838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6" name="AutoShape 30"/>
          <p:cNvSpPr>
            <a:spLocks noChangeArrowheads="1"/>
          </p:cNvSpPr>
          <p:nvPr/>
        </p:nvSpPr>
        <p:spPr bwMode="auto">
          <a:xfrm rot="-1619037">
            <a:off x="1835150" y="4724400"/>
            <a:ext cx="485775" cy="687388"/>
          </a:xfrm>
          <a:prstGeom prst="upArrow">
            <a:avLst>
              <a:gd name="adj1" fmla="val 50000"/>
              <a:gd name="adj2" fmla="val 35376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7" name="AutoShape 31"/>
          <p:cNvSpPr>
            <a:spLocks noChangeArrowheads="1"/>
          </p:cNvSpPr>
          <p:nvPr/>
        </p:nvSpPr>
        <p:spPr bwMode="auto">
          <a:xfrm rot="4652329">
            <a:off x="1799432" y="4833144"/>
            <a:ext cx="576262" cy="647700"/>
          </a:xfrm>
          <a:prstGeom prst="lightningBol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8" name="AutoShape 32"/>
          <p:cNvSpPr>
            <a:spLocks noChangeArrowheads="1"/>
          </p:cNvSpPr>
          <p:nvPr/>
        </p:nvSpPr>
        <p:spPr bwMode="auto">
          <a:xfrm>
            <a:off x="2124075" y="4149725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69" name="Text Box 33"/>
          <p:cNvSpPr txBox="1">
            <a:spLocks noChangeArrowheads="1"/>
          </p:cNvSpPr>
          <p:nvPr/>
        </p:nvSpPr>
        <p:spPr bwMode="auto">
          <a:xfrm>
            <a:off x="6877050" y="5229225"/>
            <a:ext cx="1711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b="1">
                <a:solidFill>
                  <a:srgbClr val="0033CC"/>
                </a:solidFill>
              </a:rPr>
              <a:t>Стандартные</a:t>
            </a:r>
          </a:p>
          <a:p>
            <a:pPr algn="ctr"/>
            <a:r>
              <a:rPr lang="ru-RU" b="1">
                <a:solidFill>
                  <a:srgbClr val="0033CC"/>
                </a:solidFill>
              </a:rPr>
              <a:t>методы</a:t>
            </a:r>
          </a:p>
        </p:txBody>
      </p:sp>
      <p:sp>
        <p:nvSpPr>
          <p:cNvPr id="14370" name="AutoShape 34"/>
          <p:cNvSpPr>
            <a:spLocks noChangeArrowheads="1"/>
          </p:cNvSpPr>
          <p:nvPr/>
        </p:nvSpPr>
        <p:spPr bwMode="auto">
          <a:xfrm rot="1355524">
            <a:off x="6732588" y="4724400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71" name="AutoShape 35"/>
          <p:cNvSpPr>
            <a:spLocks noChangeArrowheads="1"/>
          </p:cNvSpPr>
          <p:nvPr/>
        </p:nvSpPr>
        <p:spPr bwMode="auto">
          <a:xfrm>
            <a:off x="5364163" y="2636838"/>
            <a:ext cx="485775" cy="1047750"/>
          </a:xfrm>
          <a:prstGeom prst="downArrow">
            <a:avLst>
              <a:gd name="adj1" fmla="val 50000"/>
              <a:gd name="adj2" fmla="val 53922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3796" name="Picture 4" descr="доклад_Page_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ecture_appr-page-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_appr-page-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_appr-page-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_appr-page-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-2115616"/>
            <a:ext cx="8875059" cy="6858000"/>
          </a:xfrm>
          <a:prstGeom prst="rect">
            <a:avLst/>
          </a:prstGeom>
        </p:spPr>
      </p:pic>
      <p:pic>
        <p:nvPicPr>
          <p:cNvPr id="3" name="Рисунок 2" descr="p0n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573016"/>
            <a:ext cx="4387800" cy="3284984"/>
          </a:xfrm>
          <a:prstGeom prst="rect">
            <a:avLst/>
          </a:prstGeom>
        </p:spPr>
      </p:pic>
      <p:pic>
        <p:nvPicPr>
          <p:cNvPr id="4" name="Рисунок 3" descr="p0n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6231" y="3273574"/>
            <a:ext cx="4787769" cy="35844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_appr-page-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0528" y="-2187624"/>
            <a:ext cx="8875059" cy="6858000"/>
          </a:xfrm>
          <a:prstGeom prst="rect">
            <a:avLst/>
          </a:prstGeom>
        </p:spPr>
      </p:pic>
      <p:pic>
        <p:nvPicPr>
          <p:cNvPr id="3" name="Рисунок 2" descr="pn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4543" y="3299958"/>
            <a:ext cx="4752528" cy="3558042"/>
          </a:xfrm>
          <a:prstGeom prst="rect">
            <a:avLst/>
          </a:prstGeom>
        </p:spPr>
      </p:pic>
      <p:pic>
        <p:nvPicPr>
          <p:cNvPr id="4" name="Рисунок 3" descr="pn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1960" y="3068960"/>
            <a:ext cx="5343525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6388" name="Picture 4" descr="доклад_Page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7412" name="Picture 4" descr="lecture3-09_Page_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-458788"/>
            <a:ext cx="9280525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8437" name="Picture 5" descr="clow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313" y="0"/>
            <a:ext cx="5343526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clown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0"/>
            <a:ext cx="53435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 descr="clown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68313" y="3573463"/>
            <a:ext cx="5343526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 descr="clown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4663" y="3500438"/>
            <a:ext cx="53435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9460" name="Picture 4" descr="доклад_Page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0484" name="Picture 4" descr="доклад_Page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1508" name="Picture 4" descr="доклад_Page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2532" name="Picture 4" descr="доклад_Page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4F4F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21</Words>
  <Application>Microsoft Office PowerPoint</Application>
  <PresentationFormat>Экран (4:3)</PresentationFormat>
  <Paragraphs>17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Регуляризация</vt:lpstr>
      <vt:lpstr>Идея регуляризации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</vt:vector>
  </TitlesOfParts>
  <Company>WareZ Provider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Регуляризация</dc:title>
  <dc:creator>www.PHILka.RU</dc:creator>
  <cp:lastModifiedBy>www.PHILka.RU</cp:lastModifiedBy>
  <cp:revision>3</cp:revision>
  <dcterms:created xsi:type="dcterms:W3CDTF">2013-10-07T05:25:26Z</dcterms:created>
  <dcterms:modified xsi:type="dcterms:W3CDTF">2014-09-28T14:23:59Z</dcterms:modified>
</cp:coreProperties>
</file>